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43175" cy="79740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/>
    <p:restoredTop sz="94694"/>
  </p:normalViewPr>
  <p:slideViewPr>
    <p:cSldViewPr snapToGrid="0" snapToObjects="1">
      <p:cViewPr varScale="1">
        <p:scale>
          <a:sx n="84" d="100"/>
          <a:sy n="84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397" y="1305007"/>
            <a:ext cx="11432381" cy="2776138"/>
          </a:xfrm>
        </p:spPr>
        <p:txBody>
          <a:bodyPr anchor="b"/>
          <a:lstStyle>
            <a:lvl1pPr algn="ctr"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397" y="4188203"/>
            <a:ext cx="11432381" cy="1925207"/>
          </a:xfrm>
        </p:spPr>
        <p:txBody>
          <a:bodyPr/>
          <a:lstStyle>
            <a:lvl1pPr marL="0" indent="0" algn="ctr">
              <a:buNone/>
              <a:defRPr sz="2790"/>
            </a:lvl1pPr>
            <a:lvl2pPr marL="531586" indent="0" algn="ctr">
              <a:buNone/>
              <a:defRPr sz="2325"/>
            </a:lvl2pPr>
            <a:lvl3pPr marL="1063173" indent="0" algn="ctr">
              <a:buNone/>
              <a:defRPr sz="2093"/>
            </a:lvl3pPr>
            <a:lvl4pPr marL="1594759" indent="0" algn="ctr">
              <a:buNone/>
              <a:defRPr sz="1860"/>
            </a:lvl4pPr>
            <a:lvl5pPr marL="2126346" indent="0" algn="ctr">
              <a:buNone/>
              <a:defRPr sz="1860"/>
            </a:lvl5pPr>
            <a:lvl6pPr marL="2657932" indent="0" algn="ctr">
              <a:buNone/>
              <a:defRPr sz="1860"/>
            </a:lvl6pPr>
            <a:lvl7pPr marL="3189519" indent="0" algn="ctr">
              <a:buNone/>
              <a:defRPr sz="1860"/>
            </a:lvl7pPr>
            <a:lvl8pPr marL="3721105" indent="0" algn="ctr">
              <a:buNone/>
              <a:defRPr sz="1860"/>
            </a:lvl8pPr>
            <a:lvl9pPr marL="4252692" indent="0" algn="ctr">
              <a:buNone/>
              <a:defRPr sz="18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23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8397" y="424543"/>
            <a:ext cx="3286810" cy="67576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968" y="424543"/>
            <a:ext cx="9669889" cy="67576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1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31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029" y="1987967"/>
            <a:ext cx="13147238" cy="3316967"/>
          </a:xfrm>
        </p:spPr>
        <p:txBody>
          <a:bodyPr anchor="b"/>
          <a:lstStyle>
            <a:lvl1pPr>
              <a:defRPr sz="6976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0029" y="5336314"/>
            <a:ext cx="13147238" cy="1744315"/>
          </a:xfrm>
        </p:spPr>
        <p:txBody>
          <a:bodyPr/>
          <a:lstStyle>
            <a:lvl1pPr marL="0" indent="0">
              <a:buNone/>
              <a:defRPr sz="2790">
                <a:solidFill>
                  <a:schemeClr val="tx1">
                    <a:tint val="75000"/>
                  </a:schemeClr>
                </a:solidFill>
              </a:defRPr>
            </a:lvl1pPr>
            <a:lvl2pPr marL="531586" indent="0">
              <a:buNone/>
              <a:defRPr sz="2325">
                <a:solidFill>
                  <a:schemeClr val="tx1">
                    <a:tint val="75000"/>
                  </a:schemeClr>
                </a:solidFill>
              </a:defRPr>
            </a:lvl2pPr>
            <a:lvl3pPr marL="1063173" indent="0">
              <a:buNone/>
              <a:defRPr sz="2093">
                <a:solidFill>
                  <a:schemeClr val="tx1">
                    <a:tint val="75000"/>
                  </a:schemeClr>
                </a:solidFill>
              </a:defRPr>
            </a:lvl3pPr>
            <a:lvl4pPr marL="159475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4pPr>
            <a:lvl5pPr marL="2126346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5pPr>
            <a:lvl6pPr marL="265793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6pPr>
            <a:lvl7pPr marL="3189519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7pPr>
            <a:lvl8pPr marL="3721105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8pPr>
            <a:lvl9pPr marL="4252692" indent="0">
              <a:buNone/>
              <a:defRPr sz="18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96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6858" y="2122712"/>
            <a:ext cx="6478349" cy="50594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82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424543"/>
            <a:ext cx="13147238" cy="15412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954" y="1954742"/>
            <a:ext cx="6448577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954" y="2912730"/>
            <a:ext cx="6448577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6857" y="1954742"/>
            <a:ext cx="6480335" cy="957988"/>
          </a:xfrm>
        </p:spPr>
        <p:txBody>
          <a:bodyPr anchor="b"/>
          <a:lstStyle>
            <a:lvl1pPr marL="0" indent="0">
              <a:buNone/>
              <a:defRPr sz="2790" b="1"/>
            </a:lvl1pPr>
            <a:lvl2pPr marL="531586" indent="0">
              <a:buNone/>
              <a:defRPr sz="2325" b="1"/>
            </a:lvl2pPr>
            <a:lvl3pPr marL="1063173" indent="0">
              <a:buNone/>
              <a:defRPr sz="2093" b="1"/>
            </a:lvl3pPr>
            <a:lvl4pPr marL="1594759" indent="0">
              <a:buNone/>
              <a:defRPr sz="1860" b="1"/>
            </a:lvl4pPr>
            <a:lvl5pPr marL="2126346" indent="0">
              <a:buNone/>
              <a:defRPr sz="1860" b="1"/>
            </a:lvl5pPr>
            <a:lvl6pPr marL="2657932" indent="0">
              <a:buNone/>
              <a:defRPr sz="1860" b="1"/>
            </a:lvl6pPr>
            <a:lvl7pPr marL="3189519" indent="0">
              <a:buNone/>
              <a:defRPr sz="1860" b="1"/>
            </a:lvl7pPr>
            <a:lvl8pPr marL="3721105" indent="0">
              <a:buNone/>
              <a:defRPr sz="1860" b="1"/>
            </a:lvl8pPr>
            <a:lvl9pPr marL="4252692" indent="0">
              <a:buNone/>
              <a:defRPr sz="18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6857" y="2912730"/>
            <a:ext cx="6480335" cy="4284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3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78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74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0335" y="1148111"/>
            <a:ext cx="7716857" cy="5666718"/>
          </a:xfrm>
        </p:spPr>
        <p:txBody>
          <a:bodyPr/>
          <a:lstStyle>
            <a:lvl1pPr>
              <a:defRPr sz="3721"/>
            </a:lvl1pPr>
            <a:lvl2pPr>
              <a:defRPr sz="3256"/>
            </a:lvl2pPr>
            <a:lvl3pPr>
              <a:defRPr sz="2790"/>
            </a:lvl3pPr>
            <a:lvl4pPr>
              <a:defRPr sz="2325"/>
            </a:lvl4pPr>
            <a:lvl5pPr>
              <a:defRPr sz="2325"/>
            </a:lvl5pPr>
            <a:lvl6pPr>
              <a:defRPr sz="2325"/>
            </a:lvl6pPr>
            <a:lvl7pPr>
              <a:defRPr sz="2325"/>
            </a:lvl7pPr>
            <a:lvl8pPr>
              <a:defRPr sz="2325"/>
            </a:lvl8pPr>
            <a:lvl9pPr>
              <a:defRPr sz="23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954" y="531601"/>
            <a:ext cx="4916320" cy="1860603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80335" y="1148111"/>
            <a:ext cx="7716857" cy="5666718"/>
          </a:xfrm>
        </p:spPr>
        <p:txBody>
          <a:bodyPr anchor="t"/>
          <a:lstStyle>
            <a:lvl1pPr marL="0" indent="0">
              <a:buNone/>
              <a:defRPr sz="3721"/>
            </a:lvl1pPr>
            <a:lvl2pPr marL="531586" indent="0">
              <a:buNone/>
              <a:defRPr sz="3256"/>
            </a:lvl2pPr>
            <a:lvl3pPr marL="1063173" indent="0">
              <a:buNone/>
              <a:defRPr sz="2790"/>
            </a:lvl3pPr>
            <a:lvl4pPr marL="1594759" indent="0">
              <a:buNone/>
              <a:defRPr sz="2325"/>
            </a:lvl4pPr>
            <a:lvl5pPr marL="2126346" indent="0">
              <a:buNone/>
              <a:defRPr sz="2325"/>
            </a:lvl5pPr>
            <a:lvl6pPr marL="2657932" indent="0">
              <a:buNone/>
              <a:defRPr sz="2325"/>
            </a:lvl6pPr>
            <a:lvl7pPr marL="3189519" indent="0">
              <a:buNone/>
              <a:defRPr sz="2325"/>
            </a:lvl7pPr>
            <a:lvl8pPr marL="3721105" indent="0">
              <a:buNone/>
              <a:defRPr sz="2325"/>
            </a:lvl8pPr>
            <a:lvl9pPr marL="4252692" indent="0">
              <a:buNone/>
              <a:defRPr sz="23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954" y="2392204"/>
            <a:ext cx="4916320" cy="4431854"/>
          </a:xfrm>
        </p:spPr>
        <p:txBody>
          <a:bodyPr/>
          <a:lstStyle>
            <a:lvl1pPr marL="0" indent="0">
              <a:buNone/>
              <a:defRPr sz="1860"/>
            </a:lvl1pPr>
            <a:lvl2pPr marL="531586" indent="0">
              <a:buNone/>
              <a:defRPr sz="1628"/>
            </a:lvl2pPr>
            <a:lvl3pPr marL="1063173" indent="0">
              <a:buNone/>
              <a:defRPr sz="1395"/>
            </a:lvl3pPr>
            <a:lvl4pPr marL="1594759" indent="0">
              <a:buNone/>
              <a:defRPr sz="1163"/>
            </a:lvl4pPr>
            <a:lvl5pPr marL="2126346" indent="0">
              <a:buNone/>
              <a:defRPr sz="1163"/>
            </a:lvl5pPr>
            <a:lvl6pPr marL="2657932" indent="0">
              <a:buNone/>
              <a:defRPr sz="1163"/>
            </a:lvl6pPr>
            <a:lvl7pPr marL="3189519" indent="0">
              <a:buNone/>
              <a:defRPr sz="1163"/>
            </a:lvl7pPr>
            <a:lvl8pPr marL="3721105" indent="0">
              <a:buNone/>
              <a:defRPr sz="1163"/>
            </a:lvl8pPr>
            <a:lvl9pPr marL="4252692" indent="0">
              <a:buNone/>
              <a:defRPr sz="11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99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969" y="424543"/>
            <a:ext cx="13147238" cy="1541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969" y="2122712"/>
            <a:ext cx="13147238" cy="5059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968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CBF77-FE65-F841-87E2-C46121D88402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9302" y="7390729"/>
            <a:ext cx="5144572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5493" y="7390729"/>
            <a:ext cx="3429714" cy="4245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9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4C49-AB42-814F-85A7-83B470E50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6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63173" rtl="0" eaLnBrk="1" latinLnBrk="0" hangingPunct="1">
        <a:lnSpc>
          <a:spcPct val="90000"/>
        </a:lnSpc>
        <a:spcBef>
          <a:spcPct val="0"/>
        </a:spcBef>
        <a:buNone/>
        <a:defRPr sz="51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793" indent="-265793" algn="l" defTabSz="1063173" rtl="0" eaLnBrk="1" latinLnBrk="0" hangingPunct="1">
        <a:lnSpc>
          <a:spcPct val="90000"/>
        </a:lnSpc>
        <a:spcBef>
          <a:spcPts val="1163"/>
        </a:spcBef>
        <a:buFont typeface="Arial" panose="020B0604020202020204" pitchFamily="34" charset="0"/>
        <a:buChar char="•"/>
        <a:defRPr sz="3256" kern="1200">
          <a:solidFill>
            <a:schemeClr val="tx1"/>
          </a:solidFill>
          <a:latin typeface="+mn-lt"/>
          <a:ea typeface="+mn-ea"/>
          <a:cs typeface="+mn-cs"/>
        </a:defRPr>
      </a:lvl1pPr>
      <a:lvl2pPr marL="797380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790" kern="1200">
          <a:solidFill>
            <a:schemeClr val="tx1"/>
          </a:solidFill>
          <a:latin typeface="+mn-lt"/>
          <a:ea typeface="+mn-ea"/>
          <a:cs typeface="+mn-cs"/>
        </a:defRPr>
      </a:lvl2pPr>
      <a:lvl3pPr marL="1328966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325" kern="1200">
          <a:solidFill>
            <a:schemeClr val="tx1"/>
          </a:solidFill>
          <a:latin typeface="+mn-lt"/>
          <a:ea typeface="+mn-ea"/>
          <a:cs typeface="+mn-cs"/>
        </a:defRPr>
      </a:lvl3pPr>
      <a:lvl4pPr marL="1860553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392139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92372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455312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986898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518485" indent="-265793" algn="l" defTabSz="1063173" rtl="0" eaLnBrk="1" latinLnBrk="0" hangingPunct="1">
        <a:lnSpc>
          <a:spcPct val="90000"/>
        </a:lnSpc>
        <a:spcBef>
          <a:spcPts val="581"/>
        </a:spcBef>
        <a:buFont typeface="Arial" panose="020B0604020202020204" pitchFamily="34" charset="0"/>
        <a:buChar char="•"/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1pPr>
      <a:lvl2pPr marL="53158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2pPr>
      <a:lvl3pPr marL="1063173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3pPr>
      <a:lvl4pPr marL="159475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4pPr>
      <a:lvl5pPr marL="2126346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5pPr>
      <a:lvl6pPr marL="265793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6pPr>
      <a:lvl7pPr marL="3189519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7pPr>
      <a:lvl8pPr marL="3721105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8pPr>
      <a:lvl9pPr marL="4252692" algn="l" defTabSz="1063173" rtl="0" eaLnBrk="1" latinLnBrk="0" hangingPunct="1">
        <a:defRPr sz="209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84DFF37-F9B9-4245-BAD4-9F71BB9F4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" y="0"/>
            <a:ext cx="15236968" cy="79740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6A4F551-2CCA-1D46-96DE-028447D01CA9}"/>
              </a:ext>
            </a:extLst>
          </p:cNvPr>
          <p:cNvSpPr txBox="1"/>
          <p:nvPr/>
        </p:nvSpPr>
        <p:spPr>
          <a:xfrm>
            <a:off x="5715000" y="7442353"/>
            <a:ext cx="96697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FFFF"/>
                </a:solidFill>
              </a:rPr>
              <a:t>Mall Hours of Operation on Thursday, July 4</a:t>
            </a:r>
            <a:r>
              <a:rPr lang="en-US" sz="2500" b="1" baseline="30000" dirty="0" smtClean="0">
                <a:solidFill>
                  <a:srgbClr val="FFFFFF"/>
                </a:solidFill>
              </a:rPr>
              <a:t>th</a:t>
            </a:r>
            <a:r>
              <a:rPr lang="en-US" sz="2500" b="1" dirty="0" smtClean="0">
                <a:solidFill>
                  <a:srgbClr val="FFFFFF"/>
                </a:solidFill>
              </a:rPr>
              <a:t> are 10 a.m. to 6 p.m.</a:t>
            </a:r>
            <a:endParaRPr lang="en-US" sz="2500" b="1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319" y="5564344"/>
            <a:ext cx="4114808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0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17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Francisco, Brianna</dc:creator>
  <cp:lastModifiedBy>Marketing</cp:lastModifiedBy>
  <cp:revision>10</cp:revision>
  <dcterms:created xsi:type="dcterms:W3CDTF">2019-04-23T14:58:04Z</dcterms:created>
  <dcterms:modified xsi:type="dcterms:W3CDTF">2019-06-27T19:54:41Z</dcterms:modified>
</cp:coreProperties>
</file>